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4\05%20MAY%2024\INGRESOS%20PARA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17964027591332968"/>
                  <c:y val="-0.115813638409291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48645313825171"/>
                      <c:h val="0.116343946717784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59E-40DE-9D7D-3B12229ECD4B}"/>
                </c:ext>
              </c:extLst>
            </c:dLbl>
            <c:dLbl>
              <c:idx val="1"/>
              <c:layout>
                <c:manualLayout>
                  <c:x val="0.16799862306334482"/>
                  <c:y val="0.112105717067218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80408197074485"/>
                      <c:h val="0.119333256756782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59E-40DE-9D7D-3B12229ECD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MAYO 2024</c:v>
                </c:pt>
                <c:pt idx="1">
                  <c:v>MAYO 2023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76505506.760000005</c:v>
                </c:pt>
                <c:pt idx="1">
                  <c:v>71526076.049999997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9E-40DE-9D7D-3B12229ECD4B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MAYO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76505506.760000005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9E-40DE-9D7D-3B12229ECD4B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MAYO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71526076.049999997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9E-40DE-9D7D-3B12229ECD4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27/06/2024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27562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$7,027,018.00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$5,431,554.07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$6,064,611.82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$7,343,570.78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$271,108.98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$263,426.51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$366,234.46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$357,136.26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$62,776,533.50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$58,130,388.43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$76,505,506.76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$71,526,076.05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654143"/>
              </p:ext>
            </p:extLst>
          </p:nvPr>
        </p:nvGraphicFramePr>
        <p:xfrm>
          <a:off x="539552" y="2492896"/>
          <a:ext cx="8136903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3179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195</cp:revision>
  <cp:lastPrinted>2014-06-11T16:34:47Z</cp:lastPrinted>
  <dcterms:created xsi:type="dcterms:W3CDTF">2014-03-15T02:33:31Z</dcterms:created>
  <dcterms:modified xsi:type="dcterms:W3CDTF">2024-06-27T17:47:46Z</dcterms:modified>
</cp:coreProperties>
</file>